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65" d="100"/>
          <a:sy n="65" d="100"/>
        </p:scale>
        <p:origin x="71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35E4F7-3A90-4484-9ADF-75F2787955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28F0C79-5F2F-4C5C-B138-07E50DD2FE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9DE4CB-8BEA-4390-B2CA-FF6BEDA1B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4C1E71A-367A-4967-B7C4-4114C7287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A167AC-CD53-4EBE-B669-6079C427D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7233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9A1A14-8F21-4253-9E6D-47E26FDF7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A89C3C3-5678-496E-9629-8CC0964B6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2C2F5BE-CD89-41FC-ABC0-E8522B3AD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797FF4-030B-47BE-B2B8-9F3AF3B49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6AFEB8E-FC16-49A4-8CD0-DAE372CAC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5710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53BADED-E3F8-4017-BA0D-30B8225066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CBE51AB-A26B-48FC-B976-A4B54195F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C7CA8BA-EC2C-4D1D-96F2-72D346235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444C6B-A9D7-4556-8011-0B26CD643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D7F717-2C58-497E-AC5D-4D57B0C24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5886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4D703-55F6-4641-AF54-423A51020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AAED5A-7EFA-406B-9E3D-CB0D1AB68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1D2A2D-FE67-4B03-BF34-3E7C5013F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9F07173-1F6B-419E-8F6A-9A5629CE6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D6D0A4-E7EC-4EDC-8A97-847F13451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2552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69D719-19EF-43D4-8DB7-2254C5F1B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8682C7B-656F-4A9D-9798-2C16F2828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81CD257-7D1E-4745-8170-6C7A6EEBA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6F03A9-24D0-4377-B645-E5FC87BA3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FF17265-66C7-423A-AF42-59BB75937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7711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14A503-8D17-444E-BA22-B0F1AD94A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8802094-F63F-434D-9B21-C3D367CD0D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F397B57-BBCF-4604-9B98-77AFF26CC0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E5D87CC-EC80-4D3A-81C6-7CF5B2F48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BD0B786-77B8-41FF-82E4-C9179CE8A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22BC605-846C-4EC1-B2D2-35774A462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6455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CC919D-6E9A-428A-9BF4-460438C45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CE5B88F-F4CE-443D-97B0-55FFD625E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C2F4FA3-5692-470C-855F-FC17726B95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BDEFA84-190D-4446-A10E-760FEE6BB0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B63D34B-7298-48F1-A0D6-830F4F1073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B1A48E4-9FE3-4939-B0B5-F79512B5B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48A8169-4909-4E26-BAC8-3637AB382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98DB6A4-DA71-49CE-9C30-77C18DF03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669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7DD02C-BC23-40FD-9672-67D21B313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91620EB-417A-45D6-92B6-B675E3471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0EC659D-2D35-4828-B298-014C88DE7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3392FCA-8395-49C3-8E76-16B98AD53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4492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9E0959C-BD39-41B9-8D1E-C0358244E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8C4A2F-D66C-4A06-BFDE-95070BF1E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32D6F35-482C-424A-9FCD-5FEC4307F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3175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F55D4-1169-41B6-80AF-B176DE5E5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32A68B9-EAE3-4C1A-B182-69ED1E936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9998E0E-47B6-449A-9720-B0BB2ABAB5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D96342-D1F0-4E79-ACA1-39CDFE7D0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51F3505-8043-44A3-A275-26B3C726B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0A1654-6615-4FC3-A954-CF95656FA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809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7FACA1-65FF-4310-B35C-CEC914764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34B0638-F333-4E55-8EF0-FFBB650688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77AF060-E843-4665-AC70-B002B0A36B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31CE551-D88A-435B-880A-E02BDF02D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FAECF74-A4AF-42AD-A834-3B297D519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F1FB735-C88D-46A2-91E3-4DF56EAA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6613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61692DC-01D7-4315-ACDA-DD9AB0902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6B066E-4749-4C6A-BEA7-38E9D77E1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D637A8A-240F-4AA9-A4C6-7CB6F5F140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ED720-F052-4AC7-B7E7-B56B506660A9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7EA62A1-8320-45F4-9AFF-D620A454C9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BABD21-A09E-457F-9EA7-4D05463CBC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22ADA-5726-48E4-9D6F-407D5AC612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27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01EB46D-18CB-4E07-97D0-F3BDBCCFD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76"/>
            <a:ext cx="12192000" cy="647700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A3FCDDE-1E06-427A-8D57-E9BBD3B2C57C}"/>
              </a:ext>
            </a:extLst>
          </p:cNvPr>
          <p:cNvSpPr txBox="1"/>
          <p:nvPr/>
        </p:nvSpPr>
        <p:spPr>
          <a:xfrm>
            <a:off x="150202" y="1316597"/>
            <a:ext cx="1207477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LOGO REMS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5991DE0-0F0C-4D9C-A291-73C315D53C0C}"/>
              </a:ext>
            </a:extLst>
          </p:cNvPr>
          <p:cNvSpPr txBox="1"/>
          <p:nvPr/>
        </p:nvSpPr>
        <p:spPr>
          <a:xfrm>
            <a:off x="2884977" y="1716763"/>
            <a:ext cx="5772882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Fazer dois botões – carrega pag. inicial para investidor e deixa a opção para entrar para empréstimos.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720ADEAC-EA32-4F50-A0BC-2E67D20F8680}"/>
              </a:ext>
            </a:extLst>
          </p:cNvPr>
          <p:cNvSpPr/>
          <p:nvPr/>
        </p:nvSpPr>
        <p:spPr>
          <a:xfrm>
            <a:off x="3939688" y="1316597"/>
            <a:ext cx="1494692" cy="64633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54B15E98-09CA-451D-9287-731033EF4719}"/>
              </a:ext>
            </a:extLst>
          </p:cNvPr>
          <p:cNvSpPr/>
          <p:nvPr/>
        </p:nvSpPr>
        <p:spPr>
          <a:xfrm>
            <a:off x="5934445" y="1316597"/>
            <a:ext cx="1494692" cy="64633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8ADFA272-3F46-452B-9116-C91F43D4A04F}"/>
              </a:ext>
            </a:extLst>
          </p:cNvPr>
          <p:cNvSpPr/>
          <p:nvPr/>
        </p:nvSpPr>
        <p:spPr>
          <a:xfrm>
            <a:off x="9401908" y="1466165"/>
            <a:ext cx="1494692" cy="64633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56281887-022D-467C-911E-0860122E1833}"/>
              </a:ext>
            </a:extLst>
          </p:cNvPr>
          <p:cNvSpPr txBox="1"/>
          <p:nvPr/>
        </p:nvSpPr>
        <p:spPr>
          <a:xfrm>
            <a:off x="9581418" y="1608126"/>
            <a:ext cx="120747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dirty="0"/>
              <a:t>LOGIN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0FB6101-A2D5-472C-A42A-598D15F946B1}"/>
              </a:ext>
            </a:extLst>
          </p:cNvPr>
          <p:cNvSpPr txBox="1"/>
          <p:nvPr/>
        </p:nvSpPr>
        <p:spPr>
          <a:xfrm>
            <a:off x="173646" y="3621059"/>
            <a:ext cx="2114551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Tela de fundo com imagem de prédios – a definir – sugestões???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7BAB58B-1015-438B-AC97-562C99156C46}"/>
              </a:ext>
            </a:extLst>
          </p:cNvPr>
          <p:cNvSpPr txBox="1"/>
          <p:nvPr/>
        </p:nvSpPr>
        <p:spPr>
          <a:xfrm>
            <a:off x="4021210" y="1393598"/>
            <a:ext cx="14709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Empréstimo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A292C0E-216E-45C9-B55E-BD3A9379BC74}"/>
              </a:ext>
            </a:extLst>
          </p:cNvPr>
          <p:cNvSpPr txBox="1"/>
          <p:nvPr/>
        </p:nvSpPr>
        <p:spPr>
          <a:xfrm>
            <a:off x="6018346" y="1423460"/>
            <a:ext cx="16873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Investimentos</a:t>
            </a:r>
            <a:endParaRPr lang="pt-BR" b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1954B2B-C9AA-4E12-8494-57F873258012}"/>
              </a:ext>
            </a:extLst>
          </p:cNvPr>
          <p:cNvSpPr txBox="1"/>
          <p:nvPr/>
        </p:nvSpPr>
        <p:spPr>
          <a:xfrm>
            <a:off x="4992941" y="4217822"/>
            <a:ext cx="188300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QUERO INVESTIR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0C9CC077-6198-432F-A8F1-641A4B48B034}"/>
              </a:ext>
            </a:extLst>
          </p:cNvPr>
          <p:cNvSpPr txBox="1"/>
          <p:nvPr/>
        </p:nvSpPr>
        <p:spPr>
          <a:xfrm>
            <a:off x="3851135" y="3333622"/>
            <a:ext cx="4334421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rgbClr val="545454"/>
                </a:solidFill>
                <a:latin typeface="arial" panose="020B0604020202020204" pitchFamily="34" charset="0"/>
              </a:rPr>
              <a:t>rápido, seguro, transparente </a:t>
            </a:r>
            <a:endParaRPr lang="pt-BR" sz="1600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33E2813-AF96-42F0-B1D0-88FA8EEF4581}"/>
              </a:ext>
            </a:extLst>
          </p:cNvPr>
          <p:cNvSpPr txBox="1"/>
          <p:nvPr/>
        </p:nvSpPr>
        <p:spPr>
          <a:xfrm>
            <a:off x="2465510" y="2686259"/>
            <a:ext cx="726098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6A6A6A"/>
                </a:solidFill>
                <a:latin typeface="arial" panose="020B0604020202020204" pitchFamily="34" charset="0"/>
              </a:rPr>
              <a:t>Uma nova opção de investimento no Segmento Imobiliário</a:t>
            </a:r>
            <a:endParaRPr lang="pt-BR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60AF9C7D-C282-4028-8A70-EF9FB3224D37}"/>
              </a:ext>
            </a:extLst>
          </p:cNvPr>
          <p:cNvSpPr txBox="1"/>
          <p:nvPr/>
        </p:nvSpPr>
        <p:spPr>
          <a:xfrm>
            <a:off x="0" y="5666148"/>
            <a:ext cx="1219200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pt-BR" dirty="0">
              <a:solidFill>
                <a:srgbClr val="FF0000"/>
              </a:solidFill>
            </a:endParaRPr>
          </a:p>
          <a:p>
            <a:endParaRPr lang="pt-BR" dirty="0">
              <a:solidFill>
                <a:srgbClr val="FF0000"/>
              </a:solidFill>
            </a:endParaRPr>
          </a:p>
          <a:p>
            <a:endParaRPr lang="pt-B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7751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7A3F90F-A1B1-40DB-AB0B-17AF5F52F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EDBB13E3-EB41-4EF6-8AA3-AAFF0FD6FA09}"/>
              </a:ext>
            </a:extLst>
          </p:cNvPr>
          <p:cNvSpPr txBox="1"/>
          <p:nvPr/>
        </p:nvSpPr>
        <p:spPr>
          <a:xfrm>
            <a:off x="5243878" y="3251760"/>
            <a:ext cx="214166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333333"/>
                </a:solidFill>
              </a:rPr>
              <a:t>Retornos maiores sobre os investimentos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D57D0BFF-0890-4C97-A24D-CE861221E10B}"/>
              </a:ext>
            </a:extLst>
          </p:cNvPr>
          <p:cNvSpPr txBox="1"/>
          <p:nvPr/>
        </p:nvSpPr>
        <p:spPr>
          <a:xfrm>
            <a:off x="8848724" y="3295859"/>
            <a:ext cx="244646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333333"/>
                </a:solidFill>
              </a:rPr>
              <a:t>Transparência, segurança e controle dos investimentos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3E1FF576-6A50-4B52-A9AE-0ACED5B3679F}"/>
              </a:ext>
            </a:extLst>
          </p:cNvPr>
          <p:cNvSpPr txBox="1"/>
          <p:nvPr/>
        </p:nvSpPr>
        <p:spPr>
          <a:xfrm>
            <a:off x="1598001" y="3157359"/>
            <a:ext cx="2446460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333333"/>
                </a:solidFill>
              </a:rPr>
              <a:t>Possibilidade de analisar o risco e a garantia de cada operação</a:t>
            </a:r>
          </a:p>
        </p:txBody>
      </p:sp>
    </p:spTree>
    <p:extLst>
      <p:ext uri="{BB962C8B-B14F-4D97-AF65-F5344CB8AC3E}">
        <p14:creationId xmlns:p14="http://schemas.microsoft.com/office/powerpoint/2010/main" val="691778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C1EFA0-38D4-46E5-800F-0120C5B6C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E9A4A5-41A6-4E85-8769-7B5574EAB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F16B7A3-8E70-4A4E-BD73-D58E3F402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9F1C668-4D02-4F19-8505-97BB2A901DCE}"/>
              </a:ext>
            </a:extLst>
          </p:cNvPr>
          <p:cNvSpPr txBox="1"/>
          <p:nvPr/>
        </p:nvSpPr>
        <p:spPr>
          <a:xfrm>
            <a:off x="6140692" y="3429000"/>
            <a:ext cx="5213108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pt-BR" b="1" dirty="0">
                <a:solidFill>
                  <a:srgbClr val="6A6A6A"/>
                </a:solidFill>
                <a:latin typeface="arial" panose="020B0604020202020204" pitchFamily="34" charset="0"/>
              </a:rPr>
              <a:t>Somos um Marketplace</a:t>
            </a:r>
            <a:r>
              <a:rPr lang="pt-BR" dirty="0">
                <a:solidFill>
                  <a:srgbClr val="545454"/>
                </a:solidFill>
                <a:latin typeface="arial" panose="020B0604020202020204" pitchFamily="34" charset="0"/>
              </a:rPr>
              <a:t> de Credito e Investimento Coletivo </a:t>
            </a:r>
            <a:r>
              <a:rPr lang="pt-BR" b="1" dirty="0">
                <a:solidFill>
                  <a:srgbClr val="545454"/>
                </a:solidFill>
                <a:latin typeface="arial" panose="020B0604020202020204" pitchFamily="34" charset="0"/>
              </a:rPr>
              <a:t>especializado no Segmento Imobiliário </a:t>
            </a:r>
            <a:r>
              <a:rPr lang="pt-BR" dirty="0">
                <a:solidFill>
                  <a:srgbClr val="545454"/>
                </a:solidFill>
                <a:latin typeface="arial" panose="020B0604020202020204" pitchFamily="34" charset="0"/>
              </a:rPr>
              <a:t>(</a:t>
            </a:r>
            <a:r>
              <a:rPr lang="pt-BR" dirty="0" err="1">
                <a:solidFill>
                  <a:srgbClr val="545454"/>
                </a:solidFill>
                <a:latin typeface="arial" panose="020B0604020202020204" pitchFamily="34" charset="0"/>
              </a:rPr>
              <a:t>Peer-to-Peer</a:t>
            </a:r>
            <a:r>
              <a:rPr lang="pt-BR" dirty="0">
                <a:solidFill>
                  <a:srgbClr val="545454"/>
                </a:solidFill>
                <a:latin typeface="arial" panose="020B0604020202020204" pitchFamily="34" charset="0"/>
              </a:rPr>
              <a:t> </a:t>
            </a:r>
            <a:r>
              <a:rPr lang="pt-BR" dirty="0" err="1">
                <a:solidFill>
                  <a:srgbClr val="545454"/>
                </a:solidFill>
                <a:latin typeface="arial" panose="020B0604020202020204" pitchFamily="34" charset="0"/>
              </a:rPr>
              <a:t>Lending</a:t>
            </a:r>
            <a:r>
              <a:rPr lang="pt-BR" dirty="0">
                <a:solidFill>
                  <a:srgbClr val="545454"/>
                </a:solidFill>
                <a:latin typeface="arial" panose="020B0604020202020204" pitchFamily="34" charset="0"/>
              </a:rPr>
              <a:t>) rápido, seguro, transparente e online. </a:t>
            </a:r>
          </a:p>
          <a:p>
            <a:endParaRPr lang="pt-BR" dirty="0">
              <a:solidFill>
                <a:srgbClr val="333333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AED779E-8FA4-4505-BBC4-5D84B2A82EA6}"/>
              </a:ext>
            </a:extLst>
          </p:cNvPr>
          <p:cNvSpPr txBox="1"/>
          <p:nvPr/>
        </p:nvSpPr>
        <p:spPr>
          <a:xfrm>
            <a:off x="2113816" y="4230659"/>
            <a:ext cx="2114551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Alterar figura – a definir --- sugestões???</a:t>
            </a:r>
          </a:p>
        </p:txBody>
      </p:sp>
    </p:spTree>
    <p:extLst>
      <p:ext uri="{BB962C8B-B14F-4D97-AF65-F5344CB8AC3E}">
        <p14:creationId xmlns:p14="http://schemas.microsoft.com/office/powerpoint/2010/main" val="2534182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C1EFA0-38D4-46E5-800F-0120C5B6C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E9A4A5-41A6-4E85-8769-7B5574EAB8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6FEFC8A-17B8-42C6-8AC2-CD439A8BB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3AF2C76-28A3-43F5-9D76-542D5E4DEBD4}"/>
              </a:ext>
            </a:extLst>
          </p:cNvPr>
          <p:cNvSpPr txBox="1"/>
          <p:nvPr/>
        </p:nvSpPr>
        <p:spPr>
          <a:xfrm>
            <a:off x="431554" y="2772655"/>
            <a:ext cx="5213108" cy="33369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pt-BR" dirty="0">
                <a:solidFill>
                  <a:srgbClr val="6A6A6A"/>
                </a:solidFill>
                <a:latin typeface="arial" panose="020B0604020202020204" pitchFamily="34" charset="0"/>
              </a:rPr>
              <a:t>Uma de nossas premissas e’ a segurança do capital do investidor, e por isso mitigamos os riscos de todas as operações com </a:t>
            </a:r>
            <a:r>
              <a:rPr lang="pt-BR" b="1" u="sng" dirty="0">
                <a:solidFill>
                  <a:srgbClr val="6A6A6A"/>
                </a:solidFill>
                <a:latin typeface="arial" panose="020B0604020202020204" pitchFamily="34" charset="0"/>
              </a:rPr>
              <a:t>Garantias Reais – Imóveis</a:t>
            </a:r>
            <a:r>
              <a:rPr lang="pt-BR" u="sng" dirty="0">
                <a:solidFill>
                  <a:srgbClr val="6A6A6A"/>
                </a:solidFill>
                <a:latin typeface="arial" panose="020B0604020202020204" pitchFamily="34" charset="0"/>
              </a:rPr>
              <a:t>,</a:t>
            </a:r>
            <a:r>
              <a:rPr lang="pt-BR" dirty="0">
                <a:solidFill>
                  <a:srgbClr val="6A6A6A"/>
                </a:solidFill>
                <a:latin typeface="arial" panose="020B0604020202020204" pitchFamily="34" charset="0"/>
              </a:rPr>
              <a:t> além da analise de credito dos tomadores de recursos e acompanhamento da operação ate a sua liquidação.</a:t>
            </a:r>
            <a:endParaRPr lang="pt-BR" dirty="0">
              <a:solidFill>
                <a:srgbClr val="333333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7E9D696-DF94-4A89-BB41-ED58D538DB13}"/>
              </a:ext>
            </a:extLst>
          </p:cNvPr>
          <p:cNvSpPr txBox="1"/>
          <p:nvPr/>
        </p:nvSpPr>
        <p:spPr>
          <a:xfrm>
            <a:off x="7688139" y="4125151"/>
            <a:ext cx="2114551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Alterar figura – a definir --- sugestões???</a:t>
            </a:r>
          </a:p>
        </p:txBody>
      </p:sp>
    </p:spTree>
    <p:extLst>
      <p:ext uri="{BB962C8B-B14F-4D97-AF65-F5344CB8AC3E}">
        <p14:creationId xmlns:p14="http://schemas.microsoft.com/office/powerpoint/2010/main" val="18175636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141</Words>
  <Application>Microsoft Office PowerPoint</Application>
  <PresentationFormat>Widescreen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arial</vt:lpstr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Rodrigo Kuhl</dc:creator>
  <cp:lastModifiedBy>Rodrigo Kuhl</cp:lastModifiedBy>
  <cp:revision>9</cp:revision>
  <dcterms:created xsi:type="dcterms:W3CDTF">2018-11-06T19:24:13Z</dcterms:created>
  <dcterms:modified xsi:type="dcterms:W3CDTF">2018-11-07T21:05:41Z</dcterms:modified>
</cp:coreProperties>
</file>

<file path=docProps/thumbnail.jpeg>
</file>